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282143-F6F2-EDB5-A931-D8131C80DD45}" v="23" dt="2025-06-02T19:28:23.032"/>
    <p1510:client id="{B96D5EFF-4D3B-7B05-CCD9-38FDD3937DA7}" v="72" dt="2025-06-02T19:59:21.6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02.06.2025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4120-7772-544E-215D-446ADB733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B31C2-81ED-BAC7-4641-CC1B8E477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egin">
            <a:hlinkClick r:id="" action="ppaction://media"/>
            <a:extLst>
              <a:ext uri="{FF2B5EF4-FFF2-40B4-BE49-F238E27FC236}">
                <a16:creationId xmlns:a16="http://schemas.microsoft.com/office/drawing/2014/main" id="{D2A68CD3-5482-828C-C3AA-DE1E916384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3"/>
            <a:ext cx="12205252" cy="685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8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59E65-D770-5707-78F7-160B723BD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81AF5-8532-D890-A296-606D7DB93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roundTheFire">
            <a:hlinkClick r:id="" action="ppaction://media"/>
            <a:extLst>
              <a:ext uri="{FF2B5EF4-FFF2-40B4-BE49-F238E27FC236}">
                <a16:creationId xmlns:a16="http://schemas.microsoft.com/office/drawing/2014/main" id="{361CE40B-E168-D184-21DE-A76C97DCCA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73" y="-4119"/>
            <a:ext cx="12195551" cy="686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4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C456D-4E55-869F-CE63-3F8DEB2AF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F20B9-DC50-621C-924E-C98053542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tchFrequency">
            <a:hlinkClick r:id="" action="ppaction://media"/>
            <a:extLst>
              <a:ext uri="{FF2B5EF4-FFF2-40B4-BE49-F238E27FC236}">
                <a16:creationId xmlns:a16="http://schemas.microsoft.com/office/drawing/2014/main" id="{099663BF-EF24-D547-3A40-2FEEE51D0E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75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F28C4-7F54-C141-A65E-B12C2700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7390A-D186-F5E3-8297-146155416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unedUntuned">
            <a:hlinkClick r:id="" action="ppaction://media"/>
            <a:extLst>
              <a:ext uri="{FF2B5EF4-FFF2-40B4-BE49-F238E27FC236}">
                <a16:creationId xmlns:a16="http://schemas.microsoft.com/office/drawing/2014/main" id="{DDE82F65-0ED0-18CF-2BBD-A60040C224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61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A575C-ADB4-7527-1A09-4A8BD54FD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CBF46-6361-8D8D-0B5E-709BF6CCC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NodeAntiNode">
            <a:hlinkClick r:id="" action="ppaction://media"/>
            <a:extLst>
              <a:ext uri="{FF2B5EF4-FFF2-40B4-BE49-F238E27FC236}">
                <a16:creationId xmlns:a16="http://schemas.microsoft.com/office/drawing/2014/main" id="{6246A44A-8558-B8EE-F544-BF2B0180D5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-388"/>
            <a:ext cx="12205252" cy="685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4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657BF-425C-1189-1760-4A6AF2598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5ED47-4635-D6A9-2052-242172606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ell">
            <a:hlinkClick r:id="" action="ppaction://media"/>
            <a:extLst>
              <a:ext uri="{FF2B5EF4-FFF2-40B4-BE49-F238E27FC236}">
                <a16:creationId xmlns:a16="http://schemas.microsoft.com/office/drawing/2014/main" id="{0621DB98-5127-A558-D1FD-77428C34B7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79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D2E86-816C-D6F2-45CA-E1E6531F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648A2-0CF6-B356-56A9-E7EBDE674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uitar">
            <a:hlinkClick r:id="" action="ppaction://media"/>
            <a:extLst>
              <a:ext uri="{FF2B5EF4-FFF2-40B4-BE49-F238E27FC236}">
                <a16:creationId xmlns:a16="http://schemas.microsoft.com/office/drawing/2014/main" id="{42134B1D-F6B2-287C-FB9C-E77D90B583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57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B97CE-66B4-9A09-258A-4D6073E6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10155F-611B-3245-010A-E5AD592DD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9391" y="-131727"/>
            <a:ext cx="12390782" cy="7095433"/>
          </a:xfrm>
        </p:spPr>
      </p:pic>
    </p:spTree>
    <p:extLst>
      <p:ext uri="{BB962C8B-B14F-4D97-AF65-F5344CB8AC3E}">
        <p14:creationId xmlns:p14="http://schemas.microsoft.com/office/powerpoint/2010/main" val="1731384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447E0-A71A-0736-1109-3700B2CD1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24565-692E-3B0A-D458-FDD2E2347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Sound">
            <a:hlinkClick r:id="" action="ppaction://media"/>
            <a:extLst>
              <a:ext uri="{FF2B5EF4-FFF2-40B4-BE49-F238E27FC236}">
                <a16:creationId xmlns:a16="http://schemas.microsoft.com/office/drawing/2014/main" id="{F2CC9936-DBDC-C2D7-3011-66A06D562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178" y="-4119"/>
            <a:ext cx="12282406" cy="686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6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3CD85-C077-537B-529E-9F47E0103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BB512-A6F0-E3A9-7FF0-F744BDBD1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Noise">
            <a:hlinkClick r:id="" action="ppaction://media"/>
            <a:extLst>
              <a:ext uri="{FF2B5EF4-FFF2-40B4-BE49-F238E27FC236}">
                <a16:creationId xmlns:a16="http://schemas.microsoft.com/office/drawing/2014/main" id="{BD73300B-2158-6C7E-6B6E-481146C8AB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178" y="-15907"/>
            <a:ext cx="12293450" cy="688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81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Larissa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74</cp:revision>
  <dcterms:created xsi:type="dcterms:W3CDTF">2025-06-02T19:23:05Z</dcterms:created>
  <dcterms:modified xsi:type="dcterms:W3CDTF">2025-06-02T19:59:35Z</dcterms:modified>
</cp:coreProperties>
</file>

<file path=docProps/thumbnail.jpeg>
</file>